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9" r:id="rId12"/>
    <p:sldId id="290" r:id="rId13"/>
    <p:sldId id="291" r:id="rId14"/>
    <p:sldId id="267" r:id="rId15"/>
    <p:sldId id="268" r:id="rId16"/>
    <p:sldId id="270" r:id="rId17"/>
    <p:sldId id="271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8" r:id="rId31"/>
    <p:sldId id="287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2" y="1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12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5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55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5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6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7.pn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.png"/><Relationship Id="rId7" Type="http://schemas.openxmlformats.org/officeDocument/2006/relationships/image" Target="../media/image6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57.png"/><Relationship Id="rId4" Type="http://schemas.openxmlformats.org/officeDocument/2006/relationships/image" Target="../media/image5.png"/><Relationship Id="rId9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7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57.png"/><Relationship Id="rId4" Type="http://schemas.openxmlformats.org/officeDocument/2006/relationships/image" Target="../media/image5.png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5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5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75.png"/><Relationship Id="rId7" Type="http://schemas.openxmlformats.org/officeDocument/2006/relationships/image" Target="../media/image9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5.png"/><Relationship Id="rId7" Type="http://schemas.openxmlformats.org/officeDocument/2006/relationships/image" Target="../media/image9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5.png"/><Relationship Id="rId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0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5.png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5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4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5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1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6780" y="-319613"/>
            <a:ext cx="19099274" cy="10924939"/>
            <a:chOff x="-406780" y="-319613"/>
            <a:chExt cx="19099274" cy="109249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06780" y="-319613"/>
              <a:ext cx="19099274" cy="109249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6353" y="4658976"/>
            <a:ext cx="5985064" cy="18285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13420" y="5784477"/>
            <a:ext cx="4211920" cy="12268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25168" y="3377068"/>
            <a:ext cx="1431447" cy="2179743"/>
            <a:chOff x="5425168" y="3377068"/>
            <a:chExt cx="1431447" cy="21797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5168" y="3377068"/>
              <a:ext cx="1431447" cy="21797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719" y="1110614"/>
            <a:ext cx="3458020" cy="1028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486" y="861463"/>
            <a:ext cx="668284" cy="1017632"/>
            <a:chOff x="665486" y="861463"/>
            <a:chExt cx="668284" cy="10176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486" y="861463"/>
              <a:ext cx="668284" cy="101763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1384" y="2015020"/>
            <a:ext cx="3904327" cy="5006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439" y="7175332"/>
            <a:ext cx="3305706" cy="9923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9628" y="5046005"/>
            <a:ext cx="4463913" cy="2510951"/>
            <a:chOff x="999628" y="5046005"/>
            <a:chExt cx="4463913" cy="25109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9628" y="5046005"/>
              <a:ext cx="4463913" cy="25109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44521" y="5046005"/>
            <a:ext cx="4454413" cy="2505607"/>
            <a:chOff x="6944521" y="5046005"/>
            <a:chExt cx="4454413" cy="25056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4521" y="5046005"/>
              <a:ext cx="4454413" cy="25056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91593" y="5046005"/>
            <a:ext cx="4477405" cy="2518540"/>
            <a:chOff x="12891593" y="5046005"/>
            <a:chExt cx="4477405" cy="25185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91593" y="5046005"/>
              <a:ext cx="4477405" cy="25185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49963" y="7175332"/>
            <a:ext cx="3156768" cy="9923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45899" y="7153220"/>
            <a:ext cx="3431869" cy="9923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5177" y="3521780"/>
            <a:ext cx="2069850" cy="539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719" y="1110614"/>
            <a:ext cx="3458020" cy="1028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486" y="861463"/>
            <a:ext cx="668284" cy="1017632"/>
            <a:chOff x="665486" y="861463"/>
            <a:chExt cx="668284" cy="10176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486" y="861463"/>
              <a:ext cx="668284" cy="101763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3765" y="1976278"/>
            <a:ext cx="4037835" cy="5006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5049" y="3625754"/>
            <a:ext cx="9891346" cy="47311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1238" y="2945873"/>
            <a:ext cx="5654571" cy="6171429"/>
            <a:chOff x="1641238" y="2945873"/>
            <a:chExt cx="5654571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1238" y="2945873"/>
              <a:ext cx="565457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719" y="1110614"/>
            <a:ext cx="3458020" cy="1028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486" y="861463"/>
            <a:ext cx="668284" cy="1017632"/>
            <a:chOff x="665486" y="861463"/>
            <a:chExt cx="668284" cy="10176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486" y="861463"/>
              <a:ext cx="668284" cy="101763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3765" y="1976278"/>
            <a:ext cx="4037835" cy="5006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0905" y="3509535"/>
            <a:ext cx="12168570" cy="55908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5486" y="3561372"/>
            <a:ext cx="4510233" cy="1905827"/>
            <a:chOff x="665486" y="3561372"/>
            <a:chExt cx="4510233" cy="19058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5486" y="3561372"/>
              <a:ext cx="4510233" cy="1905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76743" y="6237269"/>
            <a:ext cx="2003942" cy="3051512"/>
            <a:chOff x="1976743" y="6237269"/>
            <a:chExt cx="2003942" cy="30515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6743" y="6237269"/>
              <a:ext cx="2003942" cy="30515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27901" y="8194570"/>
            <a:ext cx="718574" cy="1094211"/>
            <a:chOff x="3427901" y="8194570"/>
            <a:chExt cx="718574" cy="10942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27901" y="8194570"/>
              <a:ext cx="718574" cy="1094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719" y="1110614"/>
            <a:ext cx="3458020" cy="1028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486" y="861463"/>
            <a:ext cx="668284" cy="1017632"/>
            <a:chOff x="665486" y="861463"/>
            <a:chExt cx="668284" cy="10176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486" y="861463"/>
              <a:ext cx="668284" cy="101763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3765" y="1976278"/>
            <a:ext cx="4037835" cy="5006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45366" y="3354571"/>
            <a:ext cx="10299202" cy="55998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411" y="5297821"/>
            <a:ext cx="5111633" cy="1889547"/>
            <a:chOff x="452411" y="5297821"/>
            <a:chExt cx="5111633" cy="18895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411" y="5297821"/>
              <a:ext cx="5111633" cy="18895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719" y="1110614"/>
            <a:ext cx="3458020" cy="1028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486" y="861463"/>
            <a:ext cx="668284" cy="1017632"/>
            <a:chOff x="665486" y="861463"/>
            <a:chExt cx="668284" cy="10176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486" y="861463"/>
              <a:ext cx="668284" cy="101763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6137" y="1976278"/>
            <a:ext cx="3463333" cy="5006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3920" y="3116766"/>
            <a:ext cx="3060964" cy="5951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3B288B2-5EAB-4969-AE3B-E307D162A4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904" t="-237" r="19221"/>
          <a:stretch/>
        </p:blipFill>
        <p:spPr>
          <a:xfrm>
            <a:off x="1514395" y="3795209"/>
            <a:ext cx="6400800" cy="5396586"/>
          </a:xfrm>
          <a:prstGeom prst="rect">
            <a:avLst/>
          </a:prstGeom>
        </p:spPr>
      </p:pic>
      <p:pic>
        <p:nvPicPr>
          <p:cNvPr id="13" name="Object 12">
            <a:extLst>
              <a:ext uri="{FF2B5EF4-FFF2-40B4-BE49-F238E27FC236}">
                <a16:creationId xmlns:a16="http://schemas.microsoft.com/office/drawing/2014/main" id="{57D3A31C-91AF-4991-A280-73A6F475A1D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34600" y="3200091"/>
            <a:ext cx="1848996" cy="5951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97654A-8281-4C0E-BC91-53D0C467036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625" t="312" r="16858" b="2310"/>
          <a:stretch/>
        </p:blipFill>
        <p:spPr>
          <a:xfrm>
            <a:off x="10287000" y="3823784"/>
            <a:ext cx="6400799" cy="53965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719" y="1110614"/>
            <a:ext cx="3458020" cy="1028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486" y="861463"/>
            <a:ext cx="668284" cy="1017632"/>
            <a:chOff x="665486" y="861463"/>
            <a:chExt cx="668284" cy="10176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486" y="861463"/>
              <a:ext cx="668284" cy="10176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6137" y="1976278"/>
            <a:ext cx="3463333" cy="500655"/>
          </a:xfrm>
          <a:prstGeom prst="rect">
            <a:avLst/>
          </a:prstGeom>
        </p:spPr>
      </p:pic>
      <p:pic>
        <p:nvPicPr>
          <p:cNvPr id="17" name="Object 12">
            <a:extLst>
              <a:ext uri="{FF2B5EF4-FFF2-40B4-BE49-F238E27FC236}">
                <a16:creationId xmlns:a16="http://schemas.microsoft.com/office/drawing/2014/main" id="{3B7A8987-702F-4723-800E-C1485671CA7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7732" y="3086100"/>
            <a:ext cx="1744998" cy="595118"/>
          </a:xfrm>
          <a:prstGeom prst="rect">
            <a:avLst/>
          </a:prstGeom>
        </p:spPr>
      </p:pic>
      <p:pic>
        <p:nvPicPr>
          <p:cNvPr id="18" name="Object 12">
            <a:extLst>
              <a:ext uri="{FF2B5EF4-FFF2-40B4-BE49-F238E27FC236}">
                <a16:creationId xmlns:a16="http://schemas.microsoft.com/office/drawing/2014/main" id="{D36AB404-0A82-438E-ADED-8E0E4CA6078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87000" y="3116766"/>
            <a:ext cx="1459391" cy="5951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59B550-BACD-4A02-B6D9-1C2A30872B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00" t="6485" r="21250" b="494"/>
          <a:stretch/>
        </p:blipFill>
        <p:spPr>
          <a:xfrm>
            <a:off x="1547732" y="3740472"/>
            <a:ext cx="6148468" cy="54759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5C1096-B63C-49CC-A261-36310EC47D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125" t="3817" r="23203" b="15661"/>
          <a:stretch/>
        </p:blipFill>
        <p:spPr>
          <a:xfrm>
            <a:off x="10287000" y="3680156"/>
            <a:ext cx="6543675" cy="55221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719" y="1110614"/>
            <a:ext cx="3458020" cy="1028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486" y="861463"/>
            <a:ext cx="668284" cy="1017632"/>
            <a:chOff x="665486" y="861463"/>
            <a:chExt cx="668284" cy="10176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486" y="861463"/>
              <a:ext cx="668284" cy="10176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6137" y="1976278"/>
            <a:ext cx="3463333" cy="500655"/>
          </a:xfrm>
          <a:prstGeom prst="rect">
            <a:avLst/>
          </a:prstGeom>
        </p:spPr>
      </p:pic>
      <p:pic>
        <p:nvPicPr>
          <p:cNvPr id="11" name="Object 12">
            <a:extLst>
              <a:ext uri="{FF2B5EF4-FFF2-40B4-BE49-F238E27FC236}">
                <a16:creationId xmlns:a16="http://schemas.microsoft.com/office/drawing/2014/main" id="{0C58518D-F086-47ED-B3B7-A2488593F99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8207" y="3086100"/>
            <a:ext cx="1459391" cy="595118"/>
          </a:xfrm>
          <a:prstGeom prst="rect">
            <a:avLst/>
          </a:prstGeom>
        </p:spPr>
      </p:pic>
      <p:pic>
        <p:nvPicPr>
          <p:cNvPr id="14" name="Object 12">
            <a:extLst>
              <a:ext uri="{FF2B5EF4-FFF2-40B4-BE49-F238E27FC236}">
                <a16:creationId xmlns:a16="http://schemas.microsoft.com/office/drawing/2014/main" id="{659F64EF-1D04-48BB-BF73-32762CA27B9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13295" y="3094368"/>
            <a:ext cx="1563389" cy="5951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E50AEF-B64B-4138-B253-4434F60E084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625" t="8717" r="22500" b="2700"/>
          <a:stretch/>
        </p:blipFill>
        <p:spPr>
          <a:xfrm>
            <a:off x="1616770" y="3727772"/>
            <a:ext cx="6357937" cy="55700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8500912-CFAD-4C7C-8893-EBBD400B64E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237" t="4927" r="8510" b="6551"/>
          <a:stretch/>
        </p:blipFill>
        <p:spPr>
          <a:xfrm>
            <a:off x="10313295" y="3689486"/>
            <a:ext cx="6553200" cy="55596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719" y="1110614"/>
            <a:ext cx="3458020" cy="1028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486" y="861463"/>
            <a:ext cx="668284" cy="1017632"/>
            <a:chOff x="665486" y="861463"/>
            <a:chExt cx="668284" cy="10176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486" y="861463"/>
              <a:ext cx="668284" cy="10176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6137" y="1976278"/>
            <a:ext cx="3463333" cy="500655"/>
          </a:xfrm>
          <a:prstGeom prst="rect">
            <a:avLst/>
          </a:prstGeom>
        </p:spPr>
      </p:pic>
      <p:pic>
        <p:nvPicPr>
          <p:cNvPr id="11" name="Object 12">
            <a:extLst>
              <a:ext uri="{FF2B5EF4-FFF2-40B4-BE49-F238E27FC236}">
                <a16:creationId xmlns:a16="http://schemas.microsoft.com/office/drawing/2014/main" id="{4D5B3CFF-0CB2-4553-B53D-403E799E881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8207" y="3045038"/>
            <a:ext cx="2030605" cy="595118"/>
          </a:xfrm>
          <a:prstGeom prst="rect">
            <a:avLst/>
          </a:prstGeom>
        </p:spPr>
      </p:pic>
      <p:pic>
        <p:nvPicPr>
          <p:cNvPr id="14" name="Object 12">
            <a:extLst>
              <a:ext uri="{FF2B5EF4-FFF2-40B4-BE49-F238E27FC236}">
                <a16:creationId xmlns:a16="http://schemas.microsoft.com/office/drawing/2014/main" id="{09B354D7-C01A-4E84-AC85-92D83B65E27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39400" y="3045038"/>
            <a:ext cx="3701718" cy="5951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A0983E-0E30-4E1D-B40A-110EBCA9B2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500" t="3817" r="14335" b="5929"/>
          <a:stretch/>
        </p:blipFill>
        <p:spPr>
          <a:xfrm>
            <a:off x="1538207" y="3710471"/>
            <a:ext cx="6635406" cy="53330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66E9A3-AEB4-4A46-8902-864AE015706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000" t="6188" r="24375" b="16047"/>
          <a:stretch/>
        </p:blipFill>
        <p:spPr>
          <a:xfrm>
            <a:off x="10464800" y="3652821"/>
            <a:ext cx="6635405" cy="53330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5245" y="1445273"/>
            <a:ext cx="2431585" cy="11123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5010" y="1175749"/>
            <a:ext cx="722931" cy="1100847"/>
            <a:chOff x="675010" y="1175749"/>
            <a:chExt cx="722931" cy="11008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010" y="1175749"/>
              <a:ext cx="722931" cy="11008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319" y="3244168"/>
            <a:ext cx="2055441" cy="5966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23787" y="8802293"/>
            <a:ext cx="1505957" cy="558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0CEC367-513D-4856-AB28-1222E513D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44" y="3537893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00131216">
            <a:extLst>
              <a:ext uri="{FF2B5EF4-FFF2-40B4-BE49-F238E27FC236}">
                <a16:creationId xmlns:a16="http://schemas.microsoft.com/office/drawing/2014/main" id="{A08F4646-C7B1-48FB-ABEE-FF120DC44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0" t="15884" r="22589" b="47050"/>
          <a:stretch>
            <a:fillRect/>
          </a:stretch>
        </p:blipFill>
        <p:spPr bwMode="auto">
          <a:xfrm>
            <a:off x="2969760" y="4044392"/>
            <a:ext cx="5364163" cy="192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195253E5-2F1F-42F9-93C3-BFFC186C5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073" y="475843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200132296">
            <a:extLst>
              <a:ext uri="{FF2B5EF4-FFF2-40B4-BE49-F238E27FC236}">
                <a16:creationId xmlns:a16="http://schemas.microsoft.com/office/drawing/2014/main" id="{58BA5A0E-F70B-41D2-AD39-244A4C0B3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9" t="15839" r="22787" b="47095"/>
          <a:stretch>
            <a:fillRect/>
          </a:stretch>
        </p:blipFill>
        <p:spPr bwMode="auto">
          <a:xfrm>
            <a:off x="9954079" y="3990632"/>
            <a:ext cx="5562600" cy="194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0B0CD562-D797-40F3-A731-FD805C40B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2857" y="4334445"/>
            <a:ext cx="47305096" cy="1254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200133592">
            <a:extLst>
              <a:ext uri="{FF2B5EF4-FFF2-40B4-BE49-F238E27FC236}">
                <a16:creationId xmlns:a16="http://schemas.microsoft.com/office/drawing/2014/main" id="{0A688176-4121-4859-A0CB-98E80BBED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0" t="16060" r="22984" b="47740"/>
          <a:stretch>
            <a:fillRect/>
          </a:stretch>
        </p:blipFill>
        <p:spPr bwMode="auto">
          <a:xfrm>
            <a:off x="2969760" y="6237264"/>
            <a:ext cx="5364163" cy="193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C17921-9A6C-4F18-B40F-2B509F0C1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6800" y="7012803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00130856">
            <a:extLst>
              <a:ext uri="{FF2B5EF4-FFF2-40B4-BE49-F238E27FC236}">
                <a16:creationId xmlns:a16="http://schemas.microsoft.com/office/drawing/2014/main" id="{04B7B4B5-A7B0-4472-8A38-4DF3A6BC4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2" t="15797" r="22786" b="46835"/>
          <a:stretch>
            <a:fillRect/>
          </a:stretch>
        </p:blipFill>
        <p:spPr bwMode="auto">
          <a:xfrm>
            <a:off x="9877879" y="6222409"/>
            <a:ext cx="5715000" cy="194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5245" y="1445273"/>
            <a:ext cx="2431585" cy="11123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5010" y="1175749"/>
            <a:ext cx="722931" cy="1100847"/>
            <a:chOff x="675010" y="1175749"/>
            <a:chExt cx="722931" cy="11008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010" y="1175749"/>
              <a:ext cx="722931" cy="11008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72800" y="4635837"/>
            <a:ext cx="6019800" cy="2922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B145A17-391C-4CC1-88C9-9B8EC7A87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3298582"/>
            <a:ext cx="21057983" cy="44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00133664">
            <a:extLst>
              <a:ext uri="{FF2B5EF4-FFF2-40B4-BE49-F238E27FC236}">
                <a16:creationId xmlns:a16="http://schemas.microsoft.com/office/drawing/2014/main" id="{74D23937-C96E-44F4-9876-56D1EE2FC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0" t="16064" r="22589" b="47266"/>
          <a:stretch>
            <a:fillRect/>
          </a:stretch>
        </p:blipFill>
        <p:spPr bwMode="auto">
          <a:xfrm>
            <a:off x="838199" y="4489484"/>
            <a:ext cx="9144000" cy="313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719" y="1110611"/>
            <a:ext cx="3224371" cy="1028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486" y="861463"/>
            <a:ext cx="668284" cy="1017632"/>
            <a:chOff x="665486" y="861463"/>
            <a:chExt cx="668284" cy="10176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486" y="861463"/>
              <a:ext cx="668284" cy="101763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5396" y="5654644"/>
            <a:ext cx="1827669" cy="5761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6149" y="4135034"/>
            <a:ext cx="1193802" cy="9337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21063" y="5654654"/>
            <a:ext cx="1827669" cy="5761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13173" y="4160718"/>
            <a:ext cx="1193802" cy="9337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78911" y="5654650"/>
            <a:ext cx="1827669" cy="5761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06719" y="4229230"/>
            <a:ext cx="1193802" cy="9337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9796" y="5674025"/>
            <a:ext cx="1498565" cy="5761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45445" y="4266475"/>
            <a:ext cx="1193802" cy="933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3486" y="5341127"/>
            <a:ext cx="14641881" cy="55484"/>
            <a:chOff x="1723486" y="5341127"/>
            <a:chExt cx="14641881" cy="554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3486" y="5341127"/>
              <a:ext cx="14641881" cy="554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46325" y="6113249"/>
            <a:ext cx="1246441" cy="14549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84354" y="6468782"/>
            <a:ext cx="1903423" cy="13168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5245" y="1445273"/>
            <a:ext cx="2431585" cy="11123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5010" y="1175749"/>
            <a:ext cx="722931" cy="1100847"/>
            <a:chOff x="675010" y="1175749"/>
            <a:chExt cx="722931" cy="11008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010" y="1175749"/>
              <a:ext cx="722931" cy="11008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1800" y="8572500"/>
            <a:ext cx="5082489" cy="543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7AA7F54-6D87-43E5-BFCB-25A1ABEDC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195238"/>
            <a:ext cx="31434358" cy="908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00135320">
            <a:extLst>
              <a:ext uri="{FF2B5EF4-FFF2-40B4-BE49-F238E27FC236}">
                <a16:creationId xmlns:a16="http://schemas.microsoft.com/office/drawing/2014/main" id="{5AFC92EA-BEF8-421A-B013-57A02A0C6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3" t="15776" r="22981" b="47835"/>
          <a:stretch>
            <a:fillRect/>
          </a:stretch>
        </p:blipFill>
        <p:spPr bwMode="auto">
          <a:xfrm>
            <a:off x="3657600" y="3652438"/>
            <a:ext cx="10659083" cy="366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5245" y="1445273"/>
            <a:ext cx="2431585" cy="11123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5010" y="1175749"/>
            <a:ext cx="722931" cy="1100847"/>
            <a:chOff x="675010" y="1175749"/>
            <a:chExt cx="722931" cy="11008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010" y="1175749"/>
              <a:ext cx="722931" cy="11008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53800" y="5143500"/>
            <a:ext cx="5226333" cy="18579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2F64103-5A3F-4A7A-9DA6-4E4C84368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67" y="2591908"/>
            <a:ext cx="45457948" cy="960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00131576">
            <a:extLst>
              <a:ext uri="{FF2B5EF4-FFF2-40B4-BE49-F238E27FC236}">
                <a16:creationId xmlns:a16="http://schemas.microsoft.com/office/drawing/2014/main" id="{F6C922EF-AED9-49D6-BFC9-C609BDB1F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2" t="15480" r="22981" b="48341"/>
          <a:stretch>
            <a:fillRect/>
          </a:stretch>
        </p:blipFill>
        <p:spPr bwMode="auto">
          <a:xfrm>
            <a:off x="1174467" y="3049108"/>
            <a:ext cx="7848600" cy="267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9B6657-6FBD-4B47-9797-3C24D583E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67000" y="6884320"/>
            <a:ext cx="45139247" cy="50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200129344">
            <a:extLst>
              <a:ext uri="{FF2B5EF4-FFF2-40B4-BE49-F238E27FC236}">
                <a16:creationId xmlns:a16="http://schemas.microsoft.com/office/drawing/2014/main" id="{4D707902-1E70-487B-8D04-B3DD7A9C9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4" t="17047" r="23483" b="13347"/>
          <a:stretch>
            <a:fillRect/>
          </a:stretch>
        </p:blipFill>
        <p:spPr bwMode="auto">
          <a:xfrm>
            <a:off x="1174467" y="5983557"/>
            <a:ext cx="7848599" cy="267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5245" y="1445273"/>
            <a:ext cx="2431585" cy="11123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5010" y="1175749"/>
            <a:ext cx="722931" cy="1100847"/>
            <a:chOff x="675010" y="1175749"/>
            <a:chExt cx="722931" cy="11008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010" y="1175749"/>
              <a:ext cx="722931" cy="11008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77991" y="7964732"/>
            <a:ext cx="1030882" cy="5433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22785" y="7878614"/>
            <a:ext cx="5356392" cy="5903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042CA30-A21C-437F-8412-BDBA2EDB9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3147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00133880">
            <a:extLst>
              <a:ext uri="{FF2B5EF4-FFF2-40B4-BE49-F238E27FC236}">
                <a16:creationId xmlns:a16="http://schemas.microsoft.com/office/drawing/2014/main" id="{D4EC1330-BBFC-495A-9ED8-27A226ACD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0" t="16005" r="22984" b="47270"/>
          <a:stretch>
            <a:fillRect/>
          </a:stretch>
        </p:blipFill>
        <p:spPr bwMode="auto">
          <a:xfrm>
            <a:off x="1036475" y="4349149"/>
            <a:ext cx="7848600" cy="267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927DB8-3EBB-40B5-B45C-A5440D9C3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3800" y="3628671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200132080">
            <a:extLst>
              <a:ext uri="{FF2B5EF4-FFF2-40B4-BE49-F238E27FC236}">
                <a16:creationId xmlns:a16="http://schemas.microsoft.com/office/drawing/2014/main" id="{9EBADE8A-B110-408D-B1F6-AAC878A67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2" t="16687" r="22495" b="46878"/>
          <a:stretch>
            <a:fillRect/>
          </a:stretch>
        </p:blipFill>
        <p:spPr bwMode="auto">
          <a:xfrm>
            <a:off x="11582400" y="4292720"/>
            <a:ext cx="5237163" cy="178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843B3F45-7FB6-4032-841F-E96DFB57C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5" name="_x200130424">
            <a:extLst>
              <a:ext uri="{FF2B5EF4-FFF2-40B4-BE49-F238E27FC236}">
                <a16:creationId xmlns:a16="http://schemas.microsoft.com/office/drawing/2014/main" id="{783963A8-9818-4F65-8939-6795B35EA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0" t="15913" r="22984" b="47955"/>
          <a:stretch>
            <a:fillRect/>
          </a:stretch>
        </p:blipFill>
        <p:spPr bwMode="auto">
          <a:xfrm>
            <a:off x="11582400" y="6166524"/>
            <a:ext cx="3037682" cy="103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069CF17F-6436-4C5D-B839-7CF12EA99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7" name="_x200129704">
            <a:extLst>
              <a:ext uri="{FF2B5EF4-FFF2-40B4-BE49-F238E27FC236}">
                <a16:creationId xmlns:a16="http://schemas.microsoft.com/office/drawing/2014/main" id="{D2A1614F-CE1C-4DC0-889E-6D56E8020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2" t="16037" r="23276" b="48056"/>
          <a:stretch>
            <a:fillRect/>
          </a:stretch>
        </p:blipFill>
        <p:spPr bwMode="auto">
          <a:xfrm>
            <a:off x="14782800" y="6188852"/>
            <a:ext cx="2036763" cy="99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5245" y="1445273"/>
            <a:ext cx="2431585" cy="11123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5010" y="1175749"/>
            <a:ext cx="722931" cy="1100847"/>
            <a:chOff x="675010" y="1175749"/>
            <a:chExt cx="722931" cy="11008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010" y="1175749"/>
              <a:ext cx="722931" cy="11008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3400" y="7756510"/>
            <a:ext cx="1030882" cy="5433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34996" y="7760406"/>
            <a:ext cx="5619207" cy="539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10BE722-3855-497B-A914-CB47552C7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180" y="3123294"/>
            <a:ext cx="26434855" cy="758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00133664">
            <a:extLst>
              <a:ext uri="{FF2B5EF4-FFF2-40B4-BE49-F238E27FC236}">
                <a16:creationId xmlns:a16="http://schemas.microsoft.com/office/drawing/2014/main" id="{FD880408-44F0-450B-A71B-122D16E56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2" t="16245" r="23276" b="47115"/>
          <a:stretch>
            <a:fillRect/>
          </a:stretch>
        </p:blipFill>
        <p:spPr bwMode="auto">
          <a:xfrm>
            <a:off x="1066955" y="3928358"/>
            <a:ext cx="7848600" cy="273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930F21-8073-4835-8BE1-743F8A00B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198546512">
            <a:extLst>
              <a:ext uri="{FF2B5EF4-FFF2-40B4-BE49-F238E27FC236}">
                <a16:creationId xmlns:a16="http://schemas.microsoft.com/office/drawing/2014/main" id="{D15AD832-BDB5-4646-8F6E-48B4ED99C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9" t="15877" r="22519" b="47057"/>
          <a:stretch>
            <a:fillRect/>
          </a:stretch>
        </p:blipFill>
        <p:spPr bwMode="auto">
          <a:xfrm>
            <a:off x="11854972" y="3892648"/>
            <a:ext cx="4179254" cy="144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0365DFDA-2820-4190-8E41-704CA2B4A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9" name="_x198547376">
            <a:extLst>
              <a:ext uri="{FF2B5EF4-FFF2-40B4-BE49-F238E27FC236}">
                <a16:creationId xmlns:a16="http://schemas.microsoft.com/office/drawing/2014/main" id="{936AC310-24F0-443E-A82A-07B86D95E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2" t="16422" r="22752" b="47206"/>
          <a:stretch>
            <a:fillRect/>
          </a:stretch>
        </p:blipFill>
        <p:spPr bwMode="auto">
          <a:xfrm>
            <a:off x="11854972" y="5594665"/>
            <a:ext cx="4179254" cy="142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5245" y="1445273"/>
            <a:ext cx="2431585" cy="11123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5010" y="1175749"/>
            <a:ext cx="722931" cy="1100847"/>
            <a:chOff x="675010" y="1175749"/>
            <a:chExt cx="722931" cy="11008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010" y="1175749"/>
              <a:ext cx="722931" cy="11008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67600" y="8028166"/>
            <a:ext cx="4268571" cy="539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936BB1B-10EB-49BD-8A9B-4855D731D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6829" y="2725501"/>
            <a:ext cx="33859743" cy="983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198548168">
            <a:extLst>
              <a:ext uri="{FF2B5EF4-FFF2-40B4-BE49-F238E27FC236}">
                <a16:creationId xmlns:a16="http://schemas.microsoft.com/office/drawing/2014/main" id="{28D8434F-75F4-44F2-925C-CDEA0705D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6" t="16754" r="22984" b="46352"/>
          <a:stretch>
            <a:fillRect/>
          </a:stretch>
        </p:blipFill>
        <p:spPr bwMode="auto">
          <a:xfrm>
            <a:off x="3736830" y="3182701"/>
            <a:ext cx="11361703" cy="392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5245" y="1445273"/>
            <a:ext cx="2431585" cy="11123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5010" y="1175749"/>
            <a:ext cx="722931" cy="1100847"/>
            <a:chOff x="675010" y="1175749"/>
            <a:chExt cx="722931" cy="11008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010" y="1175749"/>
              <a:ext cx="722931" cy="11008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21339" y="8119695"/>
            <a:ext cx="5301551" cy="5855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DD9E2FF-0C63-4EE6-BF4D-4EECC63ED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010" y="3064667"/>
            <a:ext cx="34485943" cy="148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198547304">
            <a:extLst>
              <a:ext uri="{FF2B5EF4-FFF2-40B4-BE49-F238E27FC236}">
                <a16:creationId xmlns:a16="http://schemas.microsoft.com/office/drawing/2014/main" id="{19FB72CC-A4A8-401C-B59B-5BBE59AF1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9" t="16341" r="22984" b="44118"/>
          <a:stretch>
            <a:fillRect/>
          </a:stretch>
        </p:blipFill>
        <p:spPr bwMode="auto">
          <a:xfrm>
            <a:off x="675010" y="3521868"/>
            <a:ext cx="8098207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C6EEC-0CFC-45A3-A483-7C6129C77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5" name="_x198547736">
            <a:extLst>
              <a:ext uri="{FF2B5EF4-FFF2-40B4-BE49-F238E27FC236}">
                <a16:creationId xmlns:a16="http://schemas.microsoft.com/office/drawing/2014/main" id="{B6773F4B-D489-4878-A663-F3F9687E5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7" t="16467" r="22675" b="43161"/>
          <a:stretch>
            <a:fillRect/>
          </a:stretch>
        </p:blipFill>
        <p:spPr bwMode="auto">
          <a:xfrm>
            <a:off x="9263600" y="3539631"/>
            <a:ext cx="8468990" cy="320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5245" y="1445273"/>
            <a:ext cx="2431585" cy="11123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5010" y="1175749"/>
            <a:ext cx="722931" cy="1100847"/>
            <a:chOff x="675010" y="1175749"/>
            <a:chExt cx="722931" cy="11008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010" y="1175749"/>
              <a:ext cx="722931" cy="11008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43620" y="8372840"/>
            <a:ext cx="5358190" cy="543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731A839-3290-4233-824B-2A5B088ED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2711" y="3203859"/>
            <a:ext cx="35102505" cy="1121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198534488">
            <a:extLst>
              <a:ext uri="{FF2B5EF4-FFF2-40B4-BE49-F238E27FC236}">
                <a16:creationId xmlns:a16="http://schemas.microsoft.com/office/drawing/2014/main" id="{08A2F0A1-3DE8-4888-969A-0DF7C0259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7" t="17072" r="22768" b="43353"/>
          <a:stretch>
            <a:fillRect/>
          </a:stretch>
        </p:blipFill>
        <p:spPr bwMode="auto">
          <a:xfrm>
            <a:off x="2521037" y="3165759"/>
            <a:ext cx="12803356" cy="474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5245" y="1445273"/>
            <a:ext cx="2431585" cy="11123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5010" y="1175749"/>
            <a:ext cx="722931" cy="1100847"/>
            <a:chOff x="675010" y="1175749"/>
            <a:chExt cx="722931" cy="11008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010" y="1175749"/>
              <a:ext cx="722931" cy="11008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60158" y="8413780"/>
            <a:ext cx="1925113" cy="543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C9E2E8B-7767-4017-896A-75646EEB3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013" y="2824747"/>
            <a:ext cx="30786434" cy="933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198547736">
            <a:extLst>
              <a:ext uri="{FF2B5EF4-FFF2-40B4-BE49-F238E27FC236}">
                <a16:creationId xmlns:a16="http://schemas.microsoft.com/office/drawing/2014/main" id="{BE5D7383-60BA-4807-8802-C5B532991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7" t="16634" r="22575" b="43118"/>
          <a:stretch>
            <a:fillRect/>
          </a:stretch>
        </p:blipFill>
        <p:spPr bwMode="auto">
          <a:xfrm>
            <a:off x="2521037" y="3226962"/>
            <a:ext cx="12803356" cy="47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5245" y="1445273"/>
            <a:ext cx="2431585" cy="11123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5010" y="1175749"/>
            <a:ext cx="722931" cy="1100847"/>
            <a:chOff x="675010" y="1175749"/>
            <a:chExt cx="722931" cy="11008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010" y="1175749"/>
              <a:ext cx="722931" cy="11008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9400" y="8420100"/>
            <a:ext cx="6053436" cy="543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DEA0E21-5D49-4A85-B65F-4CCBA7668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011" y="2939520"/>
            <a:ext cx="45302008" cy="1762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198535136">
            <a:extLst>
              <a:ext uri="{FF2B5EF4-FFF2-40B4-BE49-F238E27FC236}">
                <a16:creationId xmlns:a16="http://schemas.microsoft.com/office/drawing/2014/main" id="{06B4A9EC-2535-4E1F-A277-B900CBDAF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0" t="16560" r="22885" b="43416"/>
          <a:stretch>
            <a:fillRect/>
          </a:stretch>
        </p:blipFill>
        <p:spPr bwMode="auto">
          <a:xfrm>
            <a:off x="675011" y="3396720"/>
            <a:ext cx="8468990" cy="355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004">
            <a:extLst>
              <a:ext uri="{FF2B5EF4-FFF2-40B4-BE49-F238E27FC236}">
                <a16:creationId xmlns:a16="http://schemas.microsoft.com/office/drawing/2014/main" id="{CD854FFD-EA03-4A12-BE98-712E79EA0410}"/>
              </a:ext>
            </a:extLst>
          </p:cNvPr>
          <p:cNvGrpSpPr/>
          <p:nvPr/>
        </p:nvGrpSpPr>
        <p:grpSpPr>
          <a:xfrm>
            <a:off x="10134600" y="3368203"/>
            <a:ext cx="7010400" cy="3643843"/>
            <a:chOff x="12891593" y="5046005"/>
            <a:chExt cx="4477405" cy="2518540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4091D01-7500-4180-A530-51CB89A63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91593" y="5046005"/>
              <a:ext cx="4477405" cy="2518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5245" y="1445273"/>
            <a:ext cx="2431585" cy="11123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5010" y="1175749"/>
            <a:ext cx="722931" cy="1100847"/>
            <a:chOff x="675010" y="1175749"/>
            <a:chExt cx="722931" cy="11008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010" y="1175749"/>
              <a:ext cx="722931" cy="11008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82400" y="5241145"/>
            <a:ext cx="5636288" cy="18579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4319" y="3244168"/>
            <a:ext cx="1744998" cy="5951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1F2C3DC-848F-4C79-A744-7CD43395B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815" y="3996716"/>
            <a:ext cx="25259523" cy="853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198542624">
            <a:extLst>
              <a:ext uri="{FF2B5EF4-FFF2-40B4-BE49-F238E27FC236}">
                <a16:creationId xmlns:a16="http://schemas.microsoft.com/office/drawing/2014/main" id="{4A85A3EC-AA61-434E-8076-059BFA9AB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0" t="16055" r="22586" b="47220"/>
          <a:stretch>
            <a:fillRect/>
          </a:stretch>
        </p:blipFill>
        <p:spPr bwMode="auto">
          <a:xfrm>
            <a:off x="887816" y="4453917"/>
            <a:ext cx="9992026" cy="343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719" y="1110614"/>
            <a:ext cx="3458020" cy="1028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486" y="861463"/>
            <a:ext cx="668284" cy="1017632"/>
            <a:chOff x="665486" y="861463"/>
            <a:chExt cx="668284" cy="10176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486" y="861463"/>
              <a:ext cx="668284" cy="10176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754" y="4214198"/>
            <a:ext cx="9526574" cy="3284433"/>
            <a:chOff x="690754" y="4214198"/>
            <a:chExt cx="9526574" cy="32844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754" y="4214198"/>
              <a:ext cx="9526574" cy="32844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89481" y="4232255"/>
            <a:ext cx="6849353" cy="33382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443665" y="8746409"/>
            <a:ext cx="842049" cy="1170944"/>
            <a:chOff x="17443665" y="8746409"/>
            <a:chExt cx="842049" cy="11709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43665" y="8746409"/>
              <a:ext cx="842049" cy="1170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5245" y="1445273"/>
            <a:ext cx="2431585" cy="11123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5010" y="1175749"/>
            <a:ext cx="722931" cy="1100847"/>
            <a:chOff x="675010" y="1175749"/>
            <a:chExt cx="722931" cy="11008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5010" y="1175749"/>
              <a:ext cx="722931" cy="11008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1F2C3DC-848F-4C79-A744-7CD43395B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815" y="3996716"/>
            <a:ext cx="25259523" cy="853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영상">
            <a:hlinkClick r:id="" action="ppaction://media"/>
            <a:extLst>
              <a:ext uri="{FF2B5EF4-FFF2-40B4-BE49-F238E27FC236}">
                <a16:creationId xmlns:a16="http://schemas.microsoft.com/office/drawing/2014/main" id="{722CE8BF-6F92-4E24-8663-A153C9364B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48000" y="2476500"/>
            <a:ext cx="12394259" cy="688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2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2317938"/>
            <a:ext cx="18745127" cy="56511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719" y="1110614"/>
            <a:ext cx="3458020" cy="1028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486" y="861463"/>
            <a:ext cx="668284" cy="1017632"/>
            <a:chOff x="665486" y="861463"/>
            <a:chExt cx="668284" cy="10176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486" y="861463"/>
              <a:ext cx="668284" cy="101763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7907" y="1995650"/>
            <a:ext cx="3637311" cy="5006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7906" y="3659249"/>
            <a:ext cx="8125366" cy="49465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4669" y="3704200"/>
            <a:ext cx="6171429" cy="4852286"/>
            <a:chOff x="1384669" y="3704200"/>
            <a:chExt cx="6171429" cy="4852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4669" y="3704200"/>
              <a:ext cx="6171429" cy="4852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719" y="1110614"/>
            <a:ext cx="3458020" cy="1028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486" y="861463"/>
            <a:ext cx="668284" cy="1017632"/>
            <a:chOff x="665486" y="861463"/>
            <a:chExt cx="668284" cy="10176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486" y="861463"/>
              <a:ext cx="668284" cy="101763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7906" y="1995649"/>
            <a:ext cx="3596841" cy="5006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86800" y="4062208"/>
            <a:ext cx="8534400" cy="37426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0767356-F390-44AF-9C51-832120227C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917" t="18094" r="23334" b="47209"/>
          <a:stretch/>
        </p:blipFill>
        <p:spPr>
          <a:xfrm>
            <a:off x="1219200" y="4108858"/>
            <a:ext cx="6895830" cy="35692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719" y="1110614"/>
            <a:ext cx="3458020" cy="1028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486" y="861463"/>
            <a:ext cx="668284" cy="1017632"/>
            <a:chOff x="665486" y="861463"/>
            <a:chExt cx="668284" cy="10176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486" y="861463"/>
              <a:ext cx="668284" cy="101763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7906" y="1995649"/>
            <a:ext cx="3596841" cy="5006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9800" y="4772460"/>
            <a:ext cx="6695304" cy="27761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9628" y="4325513"/>
            <a:ext cx="8058335" cy="3223066"/>
            <a:chOff x="999628" y="4325513"/>
            <a:chExt cx="8058335" cy="32230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9628" y="4325513"/>
              <a:ext cx="8058335" cy="32230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719" y="1110614"/>
            <a:ext cx="3458020" cy="1028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486" y="861463"/>
            <a:ext cx="668284" cy="1017632"/>
            <a:chOff x="665486" y="861463"/>
            <a:chExt cx="668284" cy="10176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486" y="861463"/>
              <a:ext cx="668284" cy="101763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7906" y="1995649"/>
            <a:ext cx="3596841" cy="5006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9800" y="4804675"/>
            <a:ext cx="6934200" cy="24892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2775" y="4349369"/>
            <a:ext cx="8026279" cy="2944568"/>
            <a:chOff x="902775" y="4349369"/>
            <a:chExt cx="8026279" cy="29445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2775" y="4349369"/>
              <a:ext cx="8026279" cy="294456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74704" y="7505700"/>
            <a:ext cx="4442070" cy="14172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719" y="1110614"/>
            <a:ext cx="3458020" cy="1028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486" y="861463"/>
            <a:ext cx="668284" cy="1017632"/>
            <a:chOff x="665486" y="861463"/>
            <a:chExt cx="668284" cy="10176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486" y="861463"/>
              <a:ext cx="668284" cy="101763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7906" y="1995649"/>
            <a:ext cx="3596841" cy="5006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9800" y="4533900"/>
            <a:ext cx="6360884" cy="3566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7906" y="4469366"/>
            <a:ext cx="8026279" cy="3341243"/>
            <a:chOff x="883405" y="4315739"/>
            <a:chExt cx="8026279" cy="3341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405" y="4315739"/>
              <a:ext cx="8026279" cy="33412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719" y="1110614"/>
            <a:ext cx="3458020" cy="1028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486" y="861463"/>
            <a:ext cx="668284" cy="1017632"/>
            <a:chOff x="665486" y="861463"/>
            <a:chExt cx="668284" cy="10176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486" y="861463"/>
              <a:ext cx="668284" cy="101763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1384" y="2015020"/>
            <a:ext cx="3904327" cy="5006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36610" y="4576865"/>
            <a:ext cx="6244011" cy="25926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387409"/>
            <a:chOff x="0" y="0"/>
            <a:chExt cx="18285714" cy="3874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9917353"/>
            <a:ext cx="18285714" cy="387409"/>
            <a:chOff x="19048" y="9917353"/>
            <a:chExt cx="18285714" cy="3874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48" y="9917353"/>
              <a:ext cx="18285714" cy="3874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6459" y="4129030"/>
            <a:ext cx="3611477" cy="3398400"/>
            <a:chOff x="2626459" y="4129030"/>
            <a:chExt cx="3611477" cy="33984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6459" y="4129030"/>
              <a:ext cx="3611477" cy="3398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0</Words>
  <Application>Microsoft Office PowerPoint</Application>
  <PresentationFormat>사용자 지정</PresentationFormat>
  <Paragraphs>0</Paragraphs>
  <Slides>31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정지영</cp:lastModifiedBy>
  <cp:revision>50</cp:revision>
  <dcterms:created xsi:type="dcterms:W3CDTF">2021-06-13T02:24:57Z</dcterms:created>
  <dcterms:modified xsi:type="dcterms:W3CDTF">2021-06-13T08:35:07Z</dcterms:modified>
</cp:coreProperties>
</file>